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0"/>
  </p:notesMasterIdLst>
  <p:handoutMasterIdLst>
    <p:handoutMasterId r:id="rId21"/>
  </p:handoutMasterIdLst>
  <p:sldIdLst>
    <p:sldId id="362" r:id="rId2"/>
    <p:sldId id="351" r:id="rId3"/>
    <p:sldId id="364" r:id="rId4"/>
    <p:sldId id="368" r:id="rId5"/>
    <p:sldId id="388" r:id="rId6"/>
    <p:sldId id="389" r:id="rId7"/>
    <p:sldId id="390" r:id="rId8"/>
    <p:sldId id="391" r:id="rId9"/>
    <p:sldId id="382" r:id="rId10"/>
    <p:sldId id="369" r:id="rId11"/>
    <p:sldId id="365" r:id="rId12"/>
    <p:sldId id="367" r:id="rId13"/>
    <p:sldId id="377" r:id="rId14"/>
    <p:sldId id="378" r:id="rId15"/>
    <p:sldId id="379" r:id="rId16"/>
    <p:sldId id="380" r:id="rId17"/>
    <p:sldId id="381" r:id="rId18"/>
    <p:sldId id="383" r:id="rId19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C5E"/>
    <a:srgbClr val="7E858E"/>
    <a:srgbClr val="68727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78818" autoAdjust="0"/>
  </p:normalViewPr>
  <p:slideViewPr>
    <p:cSldViewPr>
      <p:cViewPr>
        <p:scale>
          <a:sx n="66" d="100"/>
          <a:sy n="66" d="100"/>
        </p:scale>
        <p:origin x="2078" y="115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7/23/2017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2017-07-23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15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4621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3760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0644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3330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6061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7937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775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1934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02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4959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6049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026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95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변경 방법이 </a:t>
            </a:r>
            <a:r>
              <a:rPr lang="ko-KR" altLang="en-US" baseline="0" dirty="0" smtClean="0"/>
              <a:t>이메일 인증에서 인증 코드로 바뀜</a:t>
            </a:r>
            <a:endParaRPr lang="en-US" altLang="ko-KR" dirty="0" smtClean="0"/>
          </a:p>
          <a:p>
            <a:r>
              <a:rPr lang="ko-KR" altLang="en-US" dirty="0" smtClean="0"/>
              <a:t>영어 표현 변경</a:t>
            </a:r>
            <a:endParaRPr lang="en-US" altLang="ko-KR" dirty="0" smtClean="0"/>
          </a:p>
          <a:p>
            <a:r>
              <a:rPr lang="ko-KR" altLang="en-US" dirty="0" smtClean="0"/>
              <a:t>중복 설명 제거</a:t>
            </a:r>
            <a:endParaRPr lang="en-US" altLang="ko-KR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5869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290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2843808" y="6559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963B0023-0CED-47F7-85AE-654F0B232C2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4528" y="5229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660232" y="64818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9512" y="357301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 team	</a:t>
            </a:r>
          </a:p>
          <a:p>
            <a:r>
              <a:rPr lang="en-US" altLang="ko-KR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Jim, Cho, Tom, Lina, Missy</a:t>
            </a:r>
            <a:endParaRPr lang="ko-KR" altLang="en-US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6296" y="357301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Week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967" y="6391848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ER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253775"/>
            <a:ext cx="8772525" cy="54613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2564904"/>
            <a:ext cx="1800200" cy="20162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07904" y="4077072"/>
            <a:ext cx="1296144" cy="2160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64288" y="1245998"/>
            <a:ext cx="1793974" cy="41272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9512" y="1274711"/>
            <a:ext cx="2016224" cy="412721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10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926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hlinkClick r:id="rId3"/>
          </p:cNvPr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11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3764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12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52919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4800" spc="600" dirty="0">
                <a:solidFill>
                  <a:srgbClr val="7E85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plic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ation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UI</a:t>
            </a:r>
            <a:endParaRPr lang="en-US" altLang="ko-KR" sz="4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82418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13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5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 descr="LoginActivi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714488"/>
            <a:ext cx="2107421" cy="3500462"/>
          </a:xfrm>
          <a:prstGeom prst="rect">
            <a:avLst/>
          </a:prstGeom>
        </p:spPr>
      </p:pic>
      <p:pic>
        <p:nvPicPr>
          <p:cNvPr id="8" name="그림 7" descr="GraphsActivit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714488"/>
            <a:ext cx="2143140" cy="3500462"/>
          </a:xfrm>
          <a:prstGeom prst="rect">
            <a:avLst/>
          </a:prstGeom>
        </p:spPr>
      </p:pic>
      <p:pic>
        <p:nvPicPr>
          <p:cNvPr id="9" name="그림 8" descr="AirActivit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264" y="1428736"/>
            <a:ext cx="1763477" cy="2928958"/>
          </a:xfrm>
          <a:prstGeom prst="rect">
            <a:avLst/>
          </a:prstGeom>
        </p:spPr>
      </p:pic>
      <p:pic>
        <p:nvPicPr>
          <p:cNvPr id="10" name="그림 9" descr="HealthActivit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2928934"/>
            <a:ext cx="1806488" cy="3000396"/>
          </a:xfrm>
          <a:prstGeom prst="rect">
            <a:avLst/>
          </a:prstGeom>
        </p:spPr>
      </p:pic>
      <p:pic>
        <p:nvPicPr>
          <p:cNvPr id="13" name="그림 12" descr="HistoryActivit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0892" y="3500438"/>
            <a:ext cx="1677454" cy="2786081"/>
          </a:xfrm>
          <a:prstGeom prst="rect">
            <a:avLst/>
          </a:prstGeom>
        </p:spPr>
      </p:pic>
      <p:pic>
        <p:nvPicPr>
          <p:cNvPr id="17" name="그림 16" descr="PMActivit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142984"/>
            <a:ext cx="1785950" cy="2966284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rot="10800000">
            <a:off x="2143108" y="2643183"/>
            <a:ext cx="1500198" cy="714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 flipV="1">
            <a:off x="2214546" y="3857628"/>
            <a:ext cx="1500198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9" idx="1"/>
          </p:cNvCxnSpPr>
          <p:nvPr/>
        </p:nvCxnSpPr>
        <p:spPr>
          <a:xfrm rot="5400000" flipH="1" flipV="1">
            <a:off x="5661430" y="3018232"/>
            <a:ext cx="1035851" cy="7858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MapActivit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3643314"/>
            <a:ext cx="1763477" cy="2928958"/>
          </a:xfrm>
          <a:prstGeom prst="rect">
            <a:avLst/>
          </a:prstGeom>
        </p:spPr>
      </p:pic>
      <p:cxnSp>
        <p:nvCxnSpPr>
          <p:cNvPr id="30" name="직선 화살표 연결선 29"/>
          <p:cNvCxnSpPr>
            <a:endCxn id="29" idx="3"/>
          </p:cNvCxnSpPr>
          <p:nvPr/>
        </p:nvCxnSpPr>
        <p:spPr>
          <a:xfrm rot="10800000" flipV="1">
            <a:off x="2763578" y="4929197"/>
            <a:ext cx="879729" cy="178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SearchActicit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7950" y="3929042"/>
            <a:ext cx="1714512" cy="2928958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4786316" y="5072074"/>
            <a:ext cx="1643072" cy="6429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15008" y="4929198"/>
            <a:ext cx="1357322" cy="714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14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567931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71538" y="1785926"/>
            <a:ext cx="6357982" cy="3786214"/>
            <a:chOff x="357158" y="1428736"/>
            <a:chExt cx="5500726" cy="3143272"/>
          </a:xfrm>
        </p:grpSpPr>
        <p:sp>
          <p:nvSpPr>
            <p:cNvPr id="22" name="직사각형 21"/>
            <p:cNvSpPr/>
            <p:nvPr/>
          </p:nvSpPr>
          <p:spPr>
            <a:xfrm>
              <a:off x="357158" y="1428736"/>
              <a:ext cx="5500726" cy="3143272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7023" y="1784578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Sign-Up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770" y="2555569"/>
              <a:ext cx="5357850" cy="186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1. </a:t>
              </a:r>
              <a:r>
                <a:rPr lang="en-US" sz="2000" dirty="0"/>
                <a:t>Confirm duplicate of user’s email</a:t>
              </a:r>
            </a:p>
            <a:p>
              <a:r>
                <a:rPr lang="en-US" altLang="ko-KR" sz="2000" dirty="0"/>
                <a:t>2. </a:t>
              </a:r>
              <a:r>
                <a:rPr lang="en-US" sz="2000" dirty="0"/>
                <a:t>Certificate user’s email </a:t>
              </a:r>
            </a:p>
            <a:p>
              <a:r>
                <a:rPr lang="en-US" altLang="ko-KR" sz="2000" dirty="0"/>
                <a:t>3. Reconfirm Password</a:t>
              </a:r>
            </a:p>
            <a:p>
              <a:r>
                <a:rPr lang="en-US" altLang="ko-KR" sz="2000" dirty="0"/>
                <a:t>4. Give Unique Sequence number</a:t>
              </a:r>
            </a:p>
            <a:p>
              <a:r>
                <a:rPr lang="en-US" altLang="ko-KR" sz="2000" dirty="0"/>
                <a:t>5. Information about User</a:t>
              </a:r>
            </a:p>
            <a:p>
              <a:r>
                <a:rPr lang="en-US" altLang="ko-KR" sz="2000" dirty="0"/>
                <a:t>   - Name(First, Last), Birth, Gender, E-mail, PW</a:t>
              </a:r>
            </a:p>
            <a:p>
              <a:r>
                <a:rPr lang="en-US" altLang="ko-KR" sz="2000" dirty="0"/>
                <a:t>6. Select notification Service</a:t>
              </a:r>
              <a:endParaRPr lang="ko-KR" altLang="en-US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15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082255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34"/>
          <p:cNvGrpSpPr/>
          <p:nvPr/>
        </p:nvGrpSpPr>
        <p:grpSpPr>
          <a:xfrm>
            <a:off x="357158" y="1357298"/>
            <a:ext cx="4929222" cy="2252133"/>
            <a:chOff x="1375811" y="2168334"/>
            <a:chExt cx="4685803" cy="1943030"/>
          </a:xfrm>
        </p:grpSpPr>
        <p:sp>
          <p:nvSpPr>
            <p:cNvPr id="36" name="직사각형 35"/>
            <p:cNvSpPr/>
            <p:nvPr/>
          </p:nvSpPr>
          <p:spPr>
            <a:xfrm>
              <a:off x="1375811" y="2168334"/>
              <a:ext cx="468580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Sign-In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1631" y="2969566"/>
              <a:ext cx="4482073" cy="114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/>
                <a:t>Change email to Sequence number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Reset the passwords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/>
                <a:t>Find Email</a:t>
              </a:r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17" name="그룹 34"/>
          <p:cNvGrpSpPr/>
          <p:nvPr/>
        </p:nvGrpSpPr>
        <p:grpSpPr>
          <a:xfrm>
            <a:off x="285720" y="4071942"/>
            <a:ext cx="3214710" cy="1285884"/>
            <a:chOff x="1375811" y="2168335"/>
            <a:chExt cx="4685803" cy="1787363"/>
          </a:xfrm>
        </p:grpSpPr>
        <p:sp>
          <p:nvSpPr>
            <p:cNvPr id="18" name="직사각형 17"/>
            <p:cNvSpPr/>
            <p:nvPr/>
          </p:nvSpPr>
          <p:spPr>
            <a:xfrm>
              <a:off x="1375811" y="2168335"/>
              <a:ext cx="468580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Graph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1631" y="3092832"/>
              <a:ext cx="4482073" cy="61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/>
                <a:t>Home Activity</a:t>
              </a:r>
              <a:endParaRPr lang="en-US" altLang="ko-KR" sz="2000" dirty="0"/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29" name="그룹 34"/>
          <p:cNvGrpSpPr/>
          <p:nvPr/>
        </p:nvGrpSpPr>
        <p:grpSpPr>
          <a:xfrm>
            <a:off x="3857588" y="4071942"/>
            <a:ext cx="5286412" cy="1974524"/>
            <a:chOff x="1375810" y="2168334"/>
            <a:chExt cx="5099290" cy="1787363"/>
          </a:xfrm>
        </p:grpSpPr>
        <p:sp>
          <p:nvSpPr>
            <p:cNvPr id="30" name="직사각형 29"/>
            <p:cNvSpPr/>
            <p:nvPr/>
          </p:nvSpPr>
          <p:spPr>
            <a:xfrm>
              <a:off x="1375810" y="2168334"/>
              <a:ext cx="482368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Health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05971" y="3031199"/>
              <a:ext cx="4969129" cy="919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dirty="0"/>
                <a:t>1. Show the heart rate graph </a:t>
              </a:r>
            </a:p>
            <a:p>
              <a:pPr marL="342900" indent="-342900"/>
              <a:r>
                <a:rPr lang="en-US" altLang="ko-KR" sz="2000" dirty="0"/>
                <a:t>2.</a:t>
              </a:r>
              <a:r>
                <a:rPr altLang="en-US" sz="2000"/>
                <a:t> </a:t>
              </a:r>
              <a:r>
                <a:rPr lang="en-US" sz="2000" dirty="0"/>
                <a:t>Display the breathing rate per minute</a:t>
              </a:r>
            </a:p>
            <a:p>
              <a:pPr marL="342900" indent="-342900"/>
              <a:endParaRPr lang="en-US" altLang="ko-KR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16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6472193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34"/>
          <p:cNvGrpSpPr/>
          <p:nvPr/>
        </p:nvGrpSpPr>
        <p:grpSpPr>
          <a:xfrm>
            <a:off x="2928926" y="4143379"/>
            <a:ext cx="5857916" cy="2357454"/>
            <a:chOff x="832529" y="2229966"/>
            <a:chExt cx="5568635" cy="2033896"/>
          </a:xfrm>
        </p:grpSpPr>
        <p:sp>
          <p:nvSpPr>
            <p:cNvPr id="18" name="직사각형 17"/>
            <p:cNvSpPr/>
            <p:nvPr/>
          </p:nvSpPr>
          <p:spPr>
            <a:xfrm>
              <a:off x="832529" y="2229966"/>
              <a:ext cx="5568635" cy="2033896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47451" y="2414866"/>
              <a:ext cx="4071965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Air Density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8349" y="3092831"/>
              <a:ext cx="5432815" cy="114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sz="2000" dirty="0"/>
                <a:t>Graphing &amp; Display the real-time air density 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Figure the AQI value (Pie Graph)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Display history of sensor data by date</a:t>
              </a:r>
              <a:endParaRPr lang="en-US" altLang="ko-KR" sz="2000" dirty="0"/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17" name="그룹 31"/>
          <p:cNvGrpSpPr/>
          <p:nvPr/>
        </p:nvGrpSpPr>
        <p:grpSpPr>
          <a:xfrm>
            <a:off x="500034" y="1428736"/>
            <a:ext cx="5786478" cy="2428892"/>
            <a:chOff x="357158" y="1428736"/>
            <a:chExt cx="5500726" cy="2226484"/>
          </a:xfrm>
        </p:grpSpPr>
        <p:sp>
          <p:nvSpPr>
            <p:cNvPr id="22" name="직사각형 21"/>
            <p:cNvSpPr/>
            <p:nvPr/>
          </p:nvSpPr>
          <p:spPr>
            <a:xfrm>
              <a:off x="357158" y="1428736"/>
              <a:ext cx="5500726" cy="2226484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7023" y="1784578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Map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0770" y="2555569"/>
              <a:ext cx="5357850" cy="109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/>
                <a:t>1. </a:t>
              </a:r>
              <a:r>
                <a:rPr lang="en-US" sz="2000" dirty="0"/>
                <a:t>Display current position on </a:t>
              </a:r>
              <a:r>
                <a:rPr lang="en-US" sz="2000" dirty="0" err="1"/>
                <a:t>google</a:t>
              </a:r>
              <a:r>
                <a:rPr lang="en-US" sz="2000" dirty="0"/>
                <a:t> map</a:t>
              </a:r>
            </a:p>
            <a:p>
              <a:r>
                <a:rPr lang="en-US" altLang="ko-KR" sz="2000" dirty="0"/>
                <a:t>2. </a:t>
              </a:r>
              <a:r>
                <a:rPr lang="en-US" sz="2000" dirty="0"/>
                <a:t>Display the real-time air density </a:t>
              </a:r>
            </a:p>
            <a:p>
              <a:r>
                <a:rPr lang="en-US" altLang="ko-KR" sz="2000" dirty="0"/>
                <a:t>3. </a:t>
              </a:r>
              <a:r>
                <a:rPr lang="en-US" sz="2000" dirty="0"/>
                <a:t>Search the location on </a:t>
              </a:r>
              <a:r>
                <a:rPr lang="en-US" sz="2000" dirty="0" err="1"/>
                <a:t>google</a:t>
              </a:r>
              <a:r>
                <a:rPr lang="en-US" sz="2000" dirty="0"/>
                <a:t> map </a:t>
              </a:r>
            </a:p>
            <a:p>
              <a:endParaRPr lang="ko-KR" altLang="en-US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17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983754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173487"/>
            <a:ext cx="655272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T</a:t>
            </a:r>
            <a:r>
              <a:rPr lang="en-US" altLang="ko-KR" sz="36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hank you</a:t>
            </a:r>
            <a:endParaRPr lang="ko-KR" altLang="en-US" sz="3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18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1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26876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252536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Sequence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5172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ER</a:t>
            </a:r>
          </a:p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854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Web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Client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60232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Application</a:t>
            </a:r>
            <a:endParaRPr lang="en-US" altLang="ko-KR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29" y="6328367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4999" y="997735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</a:t>
            </a:fld>
            <a:endParaRPr kumimoji="0"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equence </a:t>
            </a: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58880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3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49474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46180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Registration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21" y="1081773"/>
            <a:ext cx="2841274" cy="5782927"/>
          </a:xfrm>
          <a:prstGeom prst="rect">
            <a:avLst/>
          </a:prstGeom>
        </p:spPr>
      </p:pic>
      <p:pic>
        <p:nvPicPr>
          <p:cNvPr id="4" name="sign 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916832"/>
            <a:ext cx="5840309" cy="390817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4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43152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Sign-in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17" y="1107309"/>
            <a:ext cx="3104663" cy="5581601"/>
          </a:xfrm>
          <a:prstGeom prst="rect">
            <a:avLst/>
          </a:prstGeom>
        </p:spPr>
      </p:pic>
      <p:pic>
        <p:nvPicPr>
          <p:cNvPr id="3" name="sign 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844824"/>
            <a:ext cx="5608305" cy="3653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5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75766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Sign-out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1418001"/>
            <a:ext cx="7248525" cy="49625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6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469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Forgotten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password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02792"/>
            <a:ext cx="3384376" cy="5517232"/>
          </a:xfrm>
          <a:prstGeom prst="rect">
            <a:avLst/>
          </a:prstGeom>
        </p:spPr>
      </p:pic>
      <p:pic>
        <p:nvPicPr>
          <p:cNvPr id="3" name="forgotten passw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03" y="1916832"/>
            <a:ext cx="5286401" cy="33987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7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787695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Change point of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399" y="1844824"/>
            <a:ext cx="8655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Delete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authentication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method in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forgotten password situation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Change expression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8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9881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ER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Diagram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9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580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</Words>
  <Application>Microsoft Office PowerPoint</Application>
  <PresentationFormat>화면 슬라이드 쇼(4:3)</PresentationFormat>
  <Paragraphs>118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나눔 고딕</vt:lpstr>
      <vt:lpstr>Calibri</vt:lpstr>
      <vt:lpstr>맑은 고딕</vt:lpstr>
      <vt:lpstr>Arial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2017-07-24T08:07:16Z</dcterms:modified>
</cp:coreProperties>
</file>